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72.userapi.com/impg/RKlsdLIXCOrPi3MUVy76T1RaVqLOfNACys7xsA/bdFkAExo0wg.jpg?size=1280x960&amp;quality=95&amp;sign=02dd794e3160596bbcb3701e37f90e5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sun9-73.userapi.com/impg/89LNjqSB88_f7Xcn_T_ha4XjXVNiFSEfJmi4XQ/ZvzwXMldGWE.jpg?size=1280x960&amp;quality=95&amp;sign=235e3c33a94806db2da31662451a341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1106"/>
            <a:ext cx="4929190" cy="3696893"/>
          </a:xfrm>
          <a:prstGeom prst="rect">
            <a:avLst/>
          </a:prstGeom>
          <a:noFill/>
        </p:spPr>
      </p:pic>
      <p:pic>
        <p:nvPicPr>
          <p:cNvPr id="1030" name="Picture 6" descr="https://sun9-1.userapi.com/impg/73aRMgk3nCdxgvBU0qowIZG1uO9YPMbxe19EyQ/ccSlVI4GTO8.jpg?size=1280x960&amp;quality=95&amp;sign=fff9033459556c197a3c54a6b20b0c7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0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un9-25.userapi.com/impg/-vz1dGhSoXE1Ci27NRCOzk7JB_UzvapJEeGkpQ/U7Z1S8HxKP8.jpg?size=1280x721&amp;quality=95&amp;sign=189bdf646ee084970aa383c1c84827d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5359435" cy="3018870"/>
          </a:xfrm>
          <a:prstGeom prst="rect">
            <a:avLst/>
          </a:prstGeom>
          <a:noFill/>
        </p:spPr>
      </p:pic>
      <p:pic>
        <p:nvPicPr>
          <p:cNvPr id="15364" name="Picture 4" descr="https://sun9-22.userapi.com/impg/JSxXvbCyw4tKqDeHnkwgQRJq2CyWr3vgfTR2WA/qjBZt7nwOaM.jpg?size=810x1080&amp;quality=95&amp;sign=c005cac68d307d36bd14ffb74c5f1c8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3589759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sun9-71.userapi.com/impg/LEzz9ZYyMo2gXjg3U4MvFA7bczKIHRQO87jfRg/Ha0RaOgYDDc.jpg?size=1280x721&amp;quality=95&amp;sign=c072b6251af5797a127646d66d3e48a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500694" cy="3098438"/>
          </a:xfrm>
          <a:prstGeom prst="rect">
            <a:avLst/>
          </a:prstGeom>
          <a:noFill/>
        </p:spPr>
      </p:pic>
      <p:pic>
        <p:nvPicPr>
          <p:cNvPr id="16388" name="Picture 4" descr="https://sun9-8.userapi.com/impg/q4lypRORRdUYlOZCyP1WTGK4N2Rv_R4Gt0bj_Q/BnjY51tK09o.jpg?size=1280x720&amp;quality=95&amp;sign=ae8c5e660404aec8173c34fcd5b3065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143248"/>
            <a:ext cx="6231426" cy="3505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un9-3.userapi.com/impg/DjXy57flHeav_FbhTgjtBLtb75YzDnbyZFxYrg/RgwkiNWk6Xc.jpg?size=1280x853&amp;quality=95&amp;sign=463af7d426366fef327cabf54d32463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252708" cy="3500438"/>
          </a:xfrm>
          <a:prstGeom prst="rect">
            <a:avLst/>
          </a:prstGeom>
          <a:noFill/>
        </p:spPr>
      </p:pic>
      <p:pic>
        <p:nvPicPr>
          <p:cNvPr id="17412" name="Picture 4" descr="https://sun9-26.userapi.com/impg/iXbmnmBRT9inVRMw0KfZQ-zp0ActDvVnQ6dkCA/bjLEIGqFL4s.jpg?size=1020x680&amp;quality=95&amp;sign=da2ffd2db090513044fa0164bb264b5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2" y="3143248"/>
            <a:ext cx="5572128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sun9-79.userapi.com/impg/6ZUBge5KYAFbY9D_sq-9_vFM-KkuTDd8j-haKQ/gX-ZAFRu-s8.jpg?size=1280x853&amp;quality=95&amp;sign=ad1865f1c6bdff06069fe24cf895d3c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145508" cy="3429000"/>
          </a:xfrm>
          <a:prstGeom prst="rect">
            <a:avLst/>
          </a:prstGeom>
          <a:noFill/>
        </p:spPr>
      </p:pic>
      <p:pic>
        <p:nvPicPr>
          <p:cNvPr id="18436" name="Picture 4" descr="https://sun9-15.userapi.com/impg/dgVvk53RnL-WpQAdnQITMiu4pC2webOGaR-9sg/q5Xeo3I_l4c.jpg?size=1280x720&amp;quality=95&amp;sign=30f687dc9137af668a8d4b8343d0456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01285"/>
            <a:ext cx="6500826" cy="3656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Пользователь Windows</cp:lastModifiedBy>
  <cp:revision>2</cp:revision>
  <dcterms:created xsi:type="dcterms:W3CDTF">2024-10-16T10:28:28Z</dcterms:created>
  <dcterms:modified xsi:type="dcterms:W3CDTF">2024-10-16T10:43:41Z</dcterms:modified>
</cp:coreProperties>
</file>