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82" r:id="rId4"/>
    <p:sldId id="283" r:id="rId5"/>
    <p:sldId id="285" r:id="rId6"/>
    <p:sldId id="286" r:id="rId7"/>
    <p:sldId id="287" r:id="rId8"/>
    <p:sldId id="293" r:id="rId9"/>
    <p:sldId id="288" r:id="rId10"/>
    <p:sldId id="289" r:id="rId11"/>
    <p:sldId id="290" r:id="rId12"/>
    <p:sldId id="292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2047" y="435990"/>
            <a:ext cx="4819904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8938" y="0"/>
            <a:ext cx="1384934" cy="13572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1905000"/>
            <a:ext cx="708533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spc="-10" dirty="0" smtClean="0"/>
              <a:t>Итоги </a:t>
            </a:r>
            <a:r>
              <a:rPr lang="ru-RU" sz="2800" b="1" spc="-10" dirty="0" smtClean="0">
                <a:latin typeface="Calibri"/>
                <a:cs typeface="Calibri"/>
              </a:rPr>
              <a:t> воспитательной работы за </a:t>
            </a:r>
            <a:r>
              <a:rPr lang="ru-RU" sz="2800" b="1" spc="-10" dirty="0" smtClean="0">
                <a:latin typeface="Calibri"/>
                <a:cs typeface="Calibri"/>
              </a:rPr>
              <a:t>2024 </a:t>
            </a:r>
            <a:r>
              <a:rPr lang="ru-RU" sz="2800" b="1" spc="-10" dirty="0" smtClean="0">
                <a:latin typeface="Calibri"/>
                <a:cs typeface="Calibri"/>
              </a:rPr>
              <a:t>учебный год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8750" y="3571887"/>
            <a:ext cx="6391402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sun9-35.userapi.com/impg/NCnLOjfxqAfNl1DFGyfgKeUasYMozLeHpSelpA/uQXJelLwxc8.jpg?size=1280x853&amp;quality=95&amp;sign=2c7452b872e5bb23f0f419a2055174a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831576" cy="388620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2209800" y="381000"/>
            <a:ext cx="4267200" cy="631583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259715" algn="ctr">
              <a:lnSpc>
                <a:spcPct val="100000"/>
              </a:lnSpc>
              <a:spcBef>
                <a:spcPts val="125"/>
              </a:spcBef>
            </a:pPr>
            <a:r>
              <a:rPr lang="ru-RU" sz="2000" spc="-10" dirty="0" smtClean="0">
                <a:latin typeface="Calibri"/>
                <a:cs typeface="Calibri"/>
              </a:rPr>
              <a:t>Участие в национальных и культурных фестивалях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6084" name="Picture 4" descr="https://sun9-27.userapi.com/impg/5VZDYGZqeXuTvg32qkBzmD6XM1HJovNRvDSmMA/u1kWqrGSEzA.jpg?size=1280x721&amp;quality=95&amp;sign=3dd1831d3a1a611c839c0c9f3527997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2292" y="3657600"/>
            <a:ext cx="5681708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sun9-45.userapi.com/impg/EW_rQ9VNMrOPMgT_xxc0MkirOodkmTAj7n7p8w/C1ayvIGJQHs.jpg?size=1280x960&amp;quality=95&amp;sign=3355a93dc7272d9e69fd4a8b01bfe8b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6908799" cy="518160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2571750" y="5715025"/>
            <a:ext cx="3929379" cy="631583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2000" dirty="0" smtClean="0">
                <a:latin typeface="Calibri"/>
                <a:cs typeface="Calibri"/>
              </a:rPr>
              <a:t>Военно-патриотическая игра «Зарница 2.0.»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sun9-14.userapi.com/impg/r4A2Q--13rv8IQuxFVhE9wQxoxLk-pGpXJUGuA/Mg3OcmqvEsw.jpg?size=1280x959&amp;quality=95&amp;sign=5b2c2a4d5e5e6ea6cf633b80231d160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800600" cy="3596700"/>
          </a:xfrm>
          <a:prstGeom prst="rect">
            <a:avLst/>
          </a:prstGeom>
          <a:noFill/>
        </p:spPr>
      </p:pic>
      <p:pic>
        <p:nvPicPr>
          <p:cNvPr id="49156" name="Picture 4" descr="https://sun9-22.userapi.com/impg/l7T8Yg4R_uwWFXTUF1-F1O8xQ4mzwtNOQ3Oo0Q/-3zqu0jUxNU.jpg?size=1280x960&amp;quality=95&amp;sign=0f1db7a4940246d8379e483ea2072bf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2" y="3505200"/>
            <a:ext cx="4470398" cy="3352800"/>
          </a:xfrm>
          <a:prstGeom prst="rect">
            <a:avLst/>
          </a:prstGeom>
          <a:noFill/>
        </p:spPr>
      </p:pic>
      <p:pic>
        <p:nvPicPr>
          <p:cNvPr id="49158" name="Picture 6" descr="https://sun9-38.userapi.com/impg/0RPpT6QMGTCj4AC3AaqB86S-djFR1D_7X3wc1A/LGcrs0SCIKM.jpg?size=1280x960&amp;quality=95&amp;sign=bc6a8dd70f6ba09f5cd3fb54d8a1bce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33383" cy="3475038"/>
          </a:xfrm>
          <a:prstGeom prst="rect">
            <a:avLst/>
          </a:prstGeom>
          <a:noFill/>
        </p:spPr>
      </p:pic>
      <p:pic>
        <p:nvPicPr>
          <p:cNvPr id="49160" name="Picture 8" descr="https://sun9-11.userapi.com/impg/9oglCNVqQx_BqSOz0KD2YhIlyJVxfsllOUXKTw/fEoiNdj566s.jpg?size=1280x873&amp;quality=95&amp;sign=aa0457672d8cecc157eab445c922aa9d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4915903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74.userapi.com/impg/Z0rzAr5g4eC5jCu_DKGeHCzEzgXgNADQ6FixfA/ZTW097j1JlA.jpg?size=1280x960&amp;quality=95&amp;sign=953ffc8330edea53cb4be952e8f2d2c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2100"/>
            <a:ext cx="5257800" cy="3943351"/>
          </a:xfrm>
          <a:prstGeom prst="rect">
            <a:avLst/>
          </a:prstGeom>
          <a:noFill/>
        </p:spPr>
      </p:pic>
      <p:pic>
        <p:nvPicPr>
          <p:cNvPr id="1028" name="Picture 4" descr="https://sun9-74.userapi.com/impg/Lhng8DyrOGleiFzT8T5wwv8ZxTExRTPeApJpFQ/_1nmyxxmLZs.jpg?size=856x1080&amp;quality=95&amp;sign=6cf1e2bd750234a39edf8c05d43a9c8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938" y="533400"/>
            <a:ext cx="4590062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4819904" cy="615553"/>
          </a:xfrm>
        </p:spPr>
        <p:txBody>
          <a:bodyPr/>
          <a:lstStyle/>
          <a:p>
            <a:pPr algn="ctr"/>
            <a:r>
              <a:rPr lang="ru-RU" sz="2000" dirty="0" smtClean="0"/>
              <a:t>Всероссийские акции «Наши семейные книги памяти», «Диктант Победы»</a:t>
            </a:r>
            <a:endParaRPr lang="ru-RU" sz="2000" dirty="0"/>
          </a:p>
        </p:txBody>
      </p:sp>
      <p:pic>
        <p:nvPicPr>
          <p:cNvPr id="37890" name="Picture 2" descr="https://sun9-40.userapi.com/impg/6dDIBgC-8gyrt1BCdyrMpebl7p3j-kS9eOnF_w/BwXp5jMc-EU.jpg?size=1280x960&amp;quality=95&amp;sign=f5d53cc3a4fa7773d8c372b555a42de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876800" cy="3657601"/>
          </a:xfrm>
          <a:prstGeom prst="rect">
            <a:avLst/>
          </a:prstGeom>
          <a:noFill/>
        </p:spPr>
      </p:pic>
      <p:sp>
        <p:nvSpPr>
          <p:cNvPr id="4" name="object 5"/>
          <p:cNvSpPr/>
          <p:nvPr/>
        </p:nvSpPr>
        <p:spPr>
          <a:xfrm>
            <a:off x="1828800" y="228600"/>
            <a:ext cx="4500880" cy="1214755"/>
          </a:xfrm>
          <a:custGeom>
            <a:avLst/>
            <a:gdLst/>
            <a:ahLst/>
            <a:cxnLst/>
            <a:rect l="l" t="t" r="r" b="b"/>
            <a:pathLst>
              <a:path w="4500880" h="1214754">
                <a:moveTo>
                  <a:pt x="0" y="1214424"/>
                </a:moveTo>
                <a:lnTo>
                  <a:pt x="4500626" y="1214424"/>
                </a:lnTo>
                <a:lnTo>
                  <a:pt x="4500626" y="0"/>
                </a:lnTo>
                <a:lnTo>
                  <a:pt x="0" y="0"/>
                </a:lnTo>
                <a:lnTo>
                  <a:pt x="0" y="121442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892" name="Picture 4" descr="https://sun9-58.userapi.com/impg/njRfeNNeo9gKRBjt-qVbLGhli5Fgml9n9nRL_g/DsMb5JYkoVU.jpg?size=1280x960&amp;quality=95&amp;sign=e8d6b24ea4d792f1f2ed18f8328c263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1" y="3505200"/>
            <a:ext cx="4470399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047" y="435990"/>
            <a:ext cx="4819904" cy="738664"/>
          </a:xfrm>
        </p:spPr>
        <p:txBody>
          <a:bodyPr/>
          <a:lstStyle/>
          <a:p>
            <a:pPr algn="ctr"/>
            <a:r>
              <a:rPr lang="ru-RU" sz="2400" dirty="0" smtClean="0"/>
              <a:t>Фестиваль военно-патриотической песни «Мужество. Отвага. Честь»</a:t>
            </a:r>
            <a:endParaRPr lang="ru-RU" sz="2400" dirty="0"/>
          </a:p>
        </p:txBody>
      </p:sp>
      <p:pic>
        <p:nvPicPr>
          <p:cNvPr id="38914" name="Picture 2" descr="https://sun9-24.userapi.com/impg/Jndoljz0bXci3yogRmYcjt3eO34eUhUzOPBUYA/sRxHM34_3o0.jpg?size=1280x960&amp;quality=95&amp;sign=eae8c6bc6337577f1b86b713c4b3502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799"/>
            <a:ext cx="6781800" cy="5086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object 3"/>
          <p:cNvSpPr txBox="1"/>
          <p:nvPr/>
        </p:nvSpPr>
        <p:spPr>
          <a:xfrm>
            <a:off x="1905000" y="5965448"/>
            <a:ext cx="4500880" cy="892552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221615" algn="ctr">
              <a:lnSpc>
                <a:spcPct val="100000"/>
              </a:lnSpc>
              <a:spcBef>
                <a:spcPts val="1160"/>
              </a:spcBef>
            </a:pPr>
            <a:r>
              <a:rPr sz="2800" spc="-5" dirty="0" err="1" smtClean="0">
                <a:latin typeface="Calibri"/>
                <a:cs typeface="Calibri"/>
              </a:rPr>
              <a:t>Экскурси</a:t>
            </a:r>
            <a:r>
              <a:rPr lang="ru-RU" sz="2800" spc="-5" dirty="0" smtClean="0">
                <a:latin typeface="Calibri"/>
                <a:cs typeface="Calibri"/>
              </a:rPr>
              <a:t>и</a:t>
            </a:r>
            <a:r>
              <a:rPr sz="2800" spc="-45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Поныри</a:t>
            </a:r>
            <a:r>
              <a:rPr sz="2800" spc="-35" dirty="0"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9938" name="Picture 2" descr="https://sun9-50.userapi.com/impg/FAxdX1Nlcc8uvNBstTrDC5QGqzWb4hGfrPMj8w/xizRkyVIVhM.jpg?size=1280x960&amp;quality=95&amp;sign=06a73f241552fcbda79ccb52dd75b29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419600" cy="3314701"/>
          </a:xfrm>
          <a:prstGeom prst="rect">
            <a:avLst/>
          </a:prstGeom>
          <a:noFill/>
        </p:spPr>
      </p:pic>
      <p:pic>
        <p:nvPicPr>
          <p:cNvPr id="39940" name="Picture 4" descr="https://sun9-20.userapi.com/impg/ruSwaJhlKX2sgSm1Qvw4NJcemdjxhXlkaA8WaQ/ltayJQwPOM8.jpg?size=1280x960&amp;quality=95&amp;sign=7ce09604bb093ab5e3a0f51cfd74d46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09800"/>
            <a:ext cx="4800600" cy="3600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sun9-79.userapi.com/impg/URp9ls2SJpPubMwFZPNWhTwHjEcFZhgyWfABqA/NTP4B8R7UuY.jpg?size=1280x960&amp;quality=95&amp;sign=cb0b2875fef15a03c08aa2be03fd32f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71849"/>
            <a:ext cx="4648200" cy="3486151"/>
          </a:xfrm>
          <a:prstGeom prst="rect">
            <a:avLst/>
          </a:prstGeom>
          <a:noFill/>
        </p:spPr>
      </p:pic>
      <p:pic>
        <p:nvPicPr>
          <p:cNvPr id="41988" name="Picture 4" descr="https://sun9-56.userapi.com/impg/IQDlFVpmqDTqEGQyxAHIrT9jpy4k1PHf0Lzzlg/hK2BzlYzLMg.jpg?size=1280x960&amp;quality=95&amp;sign=208d61346c1e8e661321ebf54400359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3429001"/>
          </a:xfrm>
          <a:prstGeom prst="rect">
            <a:avLst/>
          </a:prstGeom>
          <a:noFill/>
        </p:spPr>
      </p:pic>
      <p:pic>
        <p:nvPicPr>
          <p:cNvPr id="41994" name="Picture 10" descr="https://sun9-57.userapi.com/impg/gfyM_t4Cs3T4qRr2vX8JA_XQpnm2rm7_yZvoZg/AWOZPCHuKis.jpg?size=1280x960&amp;quality=95&amp;sign=85ed5d40f05454596aff23cb5e65556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-1"/>
            <a:ext cx="4572000" cy="3429001"/>
          </a:xfrm>
          <a:prstGeom prst="rect">
            <a:avLst/>
          </a:prstGeom>
          <a:noFill/>
        </p:spPr>
      </p:pic>
      <p:pic>
        <p:nvPicPr>
          <p:cNvPr id="41996" name="Picture 12" descr="https://sun9-8.userapi.com/impg/r_69IKg3VKLa1YM1OmeaKB_5pay_kGjLwGPxuQ/ivAq0X65pzA.jpg?size=1280x960&amp;quality=95&amp;sign=d93d36e7a376f99c63c81af01e3c68dc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52800"/>
            <a:ext cx="4673599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s://sun9-66.userapi.com/impg/UKe9r4m3kNHY75jY-pBjbNM1vHM3p_TU_7H2oA/j7PMP2Iptj4.jpg?size=1280x853&amp;quality=95&amp;sign=c1ae37a529f7c46e18e0b9437e56919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772400" cy="5179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155-2.userapi.com/impg/y1ZuDkRs7X9ARZxdIBwJYrXTDrRNJm3ygJxaiw/3VdTjLNtewY.jpg?size=810x1080&amp;quality=95&amp;sign=5b4cfa5ff75ab43f9ae49ad165552a3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343400" cy="5791200"/>
          </a:xfrm>
          <a:prstGeom prst="rect">
            <a:avLst/>
          </a:prstGeom>
          <a:noFill/>
        </p:spPr>
      </p:pic>
      <p:pic>
        <p:nvPicPr>
          <p:cNvPr id="1028" name="Picture 4" descr="https://sun155-1.userapi.com/impg/tNJegBbDMYwQfe3cEcgQCSWlq4Rse9BxrCPyTg/FD__uBTIqVg.jpg?size=810x1080&amp;quality=95&amp;sign=197352b595eace354820d024b81355d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4267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sun9-80.userapi.com/impg/yLZNlaVEDRNMFb5UU5t1_ZaP4mZ0WoF28SNw9A/fTdgnA79L4U.jpg?size=1280x960&amp;quality=95&amp;sign=1b8357a3c30aff083433a4e948f0958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4114798" cy="3086099"/>
          </a:xfrm>
          <a:prstGeom prst="rect">
            <a:avLst/>
          </a:prstGeom>
          <a:noFill/>
        </p:spPr>
      </p:pic>
      <p:pic>
        <p:nvPicPr>
          <p:cNvPr id="45060" name="Picture 4" descr="https://sun9-71.userapi.com/impg/LEzz9ZYyMo2gXjg3U4MvFA7bczKIHRQO87jfRg/Ha0RaOgYDDc.jpg?size=1280x721&amp;quality=95&amp;sign=c072b6251af5797a127646d66d3e48a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"/>
            <a:ext cx="5029200" cy="2832854"/>
          </a:xfrm>
          <a:prstGeom prst="rect">
            <a:avLst/>
          </a:prstGeom>
          <a:noFill/>
        </p:spPr>
      </p:pic>
      <p:pic>
        <p:nvPicPr>
          <p:cNvPr id="45062" name="Picture 6" descr="https://sun9-46.userapi.com/impg/RfW5nzSIAvQhKcaQvzhyHkp5zv36sPAJ73t7zA/IalF5MK4TS8.jpg?size=1280x853&amp;quality=95&amp;sign=9b729d35746e094d1147a6e1a2ec41d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276600"/>
            <a:ext cx="5374199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45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Times New Roman</vt:lpstr>
      <vt:lpstr>Office Theme</vt:lpstr>
      <vt:lpstr>Итоги  воспитательной работы за 2024 учебный год</vt:lpstr>
      <vt:lpstr>Презентация PowerPoint</vt:lpstr>
      <vt:lpstr>Всероссийские акции «Наши семейные книги памяти», «Диктант Победы»</vt:lpstr>
      <vt:lpstr>Фестиваль военно-патриотической песни «Мужество. Отвага. Честь»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ведение комплексной работы педагогического коллектива по адаптации студентов групп нового набора к обучению в техникуме и вовлечение в общественно-значимую и спортивную деятельность техникума</dc:title>
  <dc:creator>ДЕНИС</dc:creator>
  <cp:lastModifiedBy>Admin</cp:lastModifiedBy>
  <cp:revision>12</cp:revision>
  <dcterms:created xsi:type="dcterms:W3CDTF">2024-06-04T06:33:09Z</dcterms:created>
  <dcterms:modified xsi:type="dcterms:W3CDTF">2024-10-16T07:56:05Z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2024-06-04T00:00:00Z</vt:filetime>
  </property>
</Properties>
</file>